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2" r:id="rId5"/>
    <p:sldId id="258" r:id="rId6"/>
    <p:sldId id="263" r:id="rId7"/>
    <p:sldId id="259" r:id="rId8"/>
    <p:sldId id="260" r:id="rId9"/>
    <p:sldId id="264" r:id="rId10"/>
    <p:sldId id="261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odfyW8wDv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a6SuxT1uI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History of </a:t>
            </a:r>
            <a:r>
              <a:rPr lang="en-US" dirty="0" err="1" smtClean="0"/>
              <a:t>MAsk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your own neutral mask piece telling a </a:t>
            </a:r>
            <a:r>
              <a:rPr lang="en-US" dirty="0" smtClean="0"/>
              <a:t>story in groups of 2 or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more simple the better. Choose instrumental music.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Walk around with the button. What’s its story?</a:t>
            </a:r>
          </a:p>
          <a:p>
            <a:r>
              <a:rPr lang="en-US" dirty="0" smtClean="0"/>
              <a:t>write down all your know about this character. Life story. Hopes. Dreams. What piece of clothing did this button come from?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character mask </a:t>
            </a:r>
            <a:r>
              <a:rPr lang="en-US" dirty="0" smtClean="0"/>
              <a:t>and walk based </a:t>
            </a:r>
            <a:r>
              <a:rPr lang="en-US" dirty="0" smtClean="0"/>
              <a:t>on this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a story of the character. Show them to us.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Display clarity of movement and gesture</a:t>
            </a:r>
            <a:r>
              <a:rPr lang="en-US" dirty="0" smtClean="0"/>
              <a:t>.         /3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exaggerated movement and gesture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            /</a:t>
            </a:r>
            <a:r>
              <a:rPr lang="en-US" dirty="0"/>
              <a:t>3</a:t>
            </a:r>
          </a:p>
          <a:p>
            <a:endParaRPr lang="en-US" dirty="0" smtClean="0"/>
          </a:p>
          <a:p>
            <a:r>
              <a:rPr lang="en-US" dirty="0"/>
              <a:t>Display clarity of movement and gesture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           /</a:t>
            </a:r>
            <a:r>
              <a:rPr lang="en-US" dirty="0"/>
              <a:t>3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exaggerated movement and gesture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           /3</a:t>
            </a:r>
          </a:p>
          <a:p>
            <a:r>
              <a:rPr lang="en-US" dirty="0" smtClean="0"/>
              <a:t> Communicate environment, character, and situation non-verbally              /</a:t>
            </a:r>
            <a:r>
              <a:rPr lang="en-US" dirty="0"/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7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i="1" dirty="0"/>
              <a:t>What jobs or careers require people to wear masks?</a:t>
            </a:r>
            <a:endParaRPr lang="en-CA" dirty="0"/>
          </a:p>
          <a:p>
            <a:r>
              <a:rPr lang="en-CA" i="1" dirty="0"/>
              <a:t>Who wears masks in society?</a:t>
            </a:r>
            <a:endParaRPr lang="en-CA" dirty="0"/>
          </a:p>
          <a:p>
            <a:r>
              <a:rPr lang="en-CA" i="1" dirty="0"/>
              <a:t>What is the difference between a literal and metaphorical mask</a:t>
            </a:r>
          </a:p>
          <a:p>
            <a:r>
              <a:rPr lang="en-CA" dirty="0"/>
              <a:t>Is wearing a social mask a universal human experience?  </a:t>
            </a:r>
            <a:r>
              <a:rPr lang="en-CA"/>
              <a:t>Explain</a:t>
            </a:r>
          </a:p>
          <a:p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97634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theatre</a:t>
            </a:r>
            <a:endParaRPr lang="en-US" dirty="0"/>
          </a:p>
        </p:txBody>
      </p:sp>
      <p:pic>
        <p:nvPicPr>
          <p:cNvPr id="1026" name="Picture 2" descr="http://upload.wikimedia.org/wikipedia/commons/8/86/TragicComicMasksHadriansVillamosai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3" y="1837765"/>
            <a:ext cx="4415366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76511" y="133076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Because the number of actors varied from one to three, they had to put on different masks, in order to play more roles.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actors were all men. The mask was therefore necessary to let them play the female roles. Picture 2 portrays a woman's mask.</a:t>
            </a:r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pieces of knowledge about </a:t>
            </a:r>
            <a:r>
              <a:rPr lang="en-US" dirty="0" err="1" smtClean="0"/>
              <a:t>greek</a:t>
            </a:r>
            <a:r>
              <a:rPr lang="en-US" dirty="0" smtClean="0"/>
              <a:t>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Noh Theatre</a:t>
            </a:r>
            <a:endParaRPr lang="en-US" dirty="0"/>
          </a:p>
        </p:txBody>
      </p:sp>
      <p:pic>
        <p:nvPicPr>
          <p:cNvPr id="4" name="ModfyW8wDvo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2027" y="1672936"/>
            <a:ext cx="5458215" cy="4094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74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pieces of knowledge about </a:t>
            </a:r>
            <a:r>
              <a:rPr lang="en-US" dirty="0" err="1"/>
              <a:t>greek</a:t>
            </a:r>
            <a:r>
              <a:rPr lang="en-US" dirty="0"/>
              <a:t>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move with a mask</a:t>
            </a:r>
            <a:endParaRPr lang="en-US" dirty="0"/>
          </a:p>
        </p:txBody>
      </p:sp>
      <p:pic>
        <p:nvPicPr>
          <p:cNvPr id="4" name="na6SuxT1uIY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88673" y="1984664"/>
            <a:ext cx="5280602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50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you notice about the movement/story?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gym to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Heavy, light, big, small, combo, find something you treasure, share with class.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39</TotalTime>
  <Words>277</Words>
  <Application>Microsoft Office PowerPoint</Application>
  <PresentationFormat>Widescreen</PresentationFormat>
  <Paragraphs>29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Impact</vt:lpstr>
      <vt:lpstr>Times New Roman</vt:lpstr>
      <vt:lpstr>Main Event</vt:lpstr>
      <vt:lpstr>The History of MAsk</vt:lpstr>
      <vt:lpstr>PowerPoint Presentation</vt:lpstr>
      <vt:lpstr>Greek theatre</vt:lpstr>
      <vt:lpstr>2 pieces of knowledge about greek masks</vt:lpstr>
      <vt:lpstr>Noh Theatre</vt:lpstr>
      <vt:lpstr>3 pieces of knowledge about greek masks</vt:lpstr>
      <vt:lpstr>How to move with a mask</vt:lpstr>
      <vt:lpstr>What did you notice about the movement/story?</vt:lpstr>
      <vt:lpstr>Brain gym to music</vt:lpstr>
      <vt:lpstr>Create your own neutral mask piece telling a story in groups of 2 or 3</vt:lpstr>
      <vt:lpstr>Button Exercise</vt:lpstr>
      <vt:lpstr>Create a character mask and walk based on this button</vt:lpstr>
      <vt:lpstr>Tell a story of the character. Show them to us.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MAsk</dc:title>
  <dc:creator>Anna</dc:creator>
  <cp:lastModifiedBy>Anna</cp:lastModifiedBy>
  <cp:revision>11</cp:revision>
  <dcterms:created xsi:type="dcterms:W3CDTF">2014-11-05T05:06:49Z</dcterms:created>
  <dcterms:modified xsi:type="dcterms:W3CDTF">2014-11-12T03:14:53Z</dcterms:modified>
</cp:coreProperties>
</file>